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246" autoAdjust="0"/>
  </p:normalViewPr>
  <p:slideViewPr>
    <p:cSldViewPr>
      <p:cViewPr varScale="1">
        <p:scale>
          <a:sx n="71" d="100"/>
          <a:sy n="71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7/18/2012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America: The Federal Republic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pPr algn="ctr"/>
            <a:r>
              <a:rPr lang="en-US" dirty="0" smtClean="0"/>
              <a:t>How Many Levels of Government?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7021"/>
            <a:ext cx="7467600" cy="5560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Unitary vs. Confederation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 smtClean="0"/>
              <a:t>Unitary Government</a:t>
            </a:r>
            <a:endParaRPr lang="en-US" u="sng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u="sng" dirty="0" smtClean="0"/>
              <a:t>Confederation Government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u="sng" dirty="0" smtClean="0"/>
              <a:t>Central Government controls the state (and local government)</a:t>
            </a:r>
            <a:endParaRPr lang="en-US" u="sng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u="sng" dirty="0" smtClean="0"/>
              <a:t>Independent states control their territories; central government only handles matters of common concern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Take a Look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314450"/>
            <a:ext cx="73914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Sovereign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Sovereign means to have the highest rank or authority</a:t>
            </a:r>
          </a:p>
          <a:p>
            <a:endParaRPr lang="en-US" u="sng" dirty="0" smtClean="0"/>
          </a:p>
          <a:p>
            <a:r>
              <a:rPr lang="en-US" u="sng" dirty="0" smtClean="0"/>
              <a:t>In the United States </a:t>
            </a:r>
            <a:r>
              <a:rPr lang="en-US" i="1" u="sng" dirty="0" smtClean="0"/>
              <a:t>the people are sovereign</a:t>
            </a:r>
          </a:p>
          <a:p>
            <a:endParaRPr lang="en-US" i="1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FEDERAL SYSTEM</a:t>
            </a:r>
            <a:r>
              <a:rPr lang="en-US" b="1" i="1" u="sng" dirty="0" smtClean="0"/>
              <a:t>: </a:t>
            </a:r>
            <a:r>
              <a:rPr lang="en-US" b="1" u="sng" dirty="0" smtClean="0"/>
              <a:t>the sovereign people delegate this authority to government</a:t>
            </a:r>
            <a:endParaRPr lang="en-US" b="1" u="sng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Federalism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>
                <a:solidFill>
                  <a:srgbClr val="00B050"/>
                </a:solidFill>
              </a:rPr>
              <a:t>FEDERALISM</a:t>
            </a:r>
            <a:r>
              <a:rPr lang="en-US" u="sng" dirty="0" smtClean="0"/>
              <a:t>: The practice of dividing and sharing the powers of government between a central government and regional/state governments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Supremacy Clause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b="1" u="sng" dirty="0" smtClean="0"/>
              <a:t>The Supremacy Clause</a:t>
            </a:r>
            <a:r>
              <a:rPr lang="en-US" u="sng" dirty="0" smtClean="0"/>
              <a:t>: The Constitution of the United States shall be the supreme law of the land (Article VI, Section II)</a:t>
            </a:r>
          </a:p>
          <a:p>
            <a:pPr lvl="1"/>
            <a:endParaRPr lang="en-US" u="sng" dirty="0" smtClean="0"/>
          </a:p>
          <a:p>
            <a:pPr lvl="1"/>
            <a:r>
              <a:rPr lang="en-US" u="sng" dirty="0" smtClean="0"/>
              <a:t>States cannot make laws that conflict with the Constitution or laws made by Congress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4800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Defending the People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Ninth Amendment: </a:t>
            </a:r>
            <a:r>
              <a:rPr lang="en-US" u="sng" dirty="0" smtClean="0"/>
              <a:t>The people have rights beyond those expressly written in the Constitution</a:t>
            </a:r>
          </a:p>
          <a:p>
            <a:pPr lvl="1"/>
            <a:r>
              <a:rPr lang="en-US" dirty="0" smtClean="0"/>
              <a:t>Your rights as a person extend beyond the rights written in our Constitution</a:t>
            </a:r>
          </a:p>
          <a:p>
            <a:endParaRPr lang="en-US" dirty="0" smtClean="0"/>
          </a:p>
          <a:p>
            <a:r>
              <a:rPr lang="en-US" b="1" u="sng" dirty="0" smtClean="0"/>
              <a:t>Tenth Amendment:</a:t>
            </a:r>
            <a:r>
              <a:rPr lang="en-US" u="sng" dirty="0" smtClean="0"/>
              <a:t> Rights not specifically given to the federal government remain with the states and the people</a:t>
            </a:r>
          </a:p>
          <a:p>
            <a:pPr lvl="1"/>
            <a:r>
              <a:rPr lang="en-US" dirty="0" smtClean="0"/>
              <a:t>If a right or power is not expressly given to the federal government, that right or power belongs to the states and the people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Thought on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respond to the following questions in </a:t>
            </a:r>
            <a:r>
              <a:rPr lang="en-US" dirty="0" smtClean="0"/>
              <a:t>your </a:t>
            </a:r>
            <a:r>
              <a:rPr lang="en-US" dirty="0" smtClean="0"/>
              <a:t>notebook: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Why do you think the Framers added the Supremacy Clause in Article VI?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6867</TotalTime>
  <Words>237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Theme</vt:lpstr>
      <vt:lpstr>America: The Federal Republic</vt:lpstr>
      <vt:lpstr>How Many Levels of Government?</vt:lpstr>
      <vt:lpstr>Unitary vs. Confederation</vt:lpstr>
      <vt:lpstr>Take a Look</vt:lpstr>
      <vt:lpstr>Sovereign</vt:lpstr>
      <vt:lpstr>Federalism</vt:lpstr>
      <vt:lpstr>The Supremacy Clause</vt:lpstr>
      <vt:lpstr>Defending the People</vt:lpstr>
      <vt:lpstr>Thought on Life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America: The Federal Republic</dc:title>
  <dc:creator>Lawrence Ashley Staten</dc:creator>
  <cp:lastModifiedBy>Lawrence Ashley Staten</cp:lastModifiedBy>
  <cp:revision>5</cp:revision>
  <dcterms:created xsi:type="dcterms:W3CDTF">2012-02-12T19:55:24Z</dcterms:created>
  <dcterms:modified xsi:type="dcterms:W3CDTF">2012-07-18T15:54:14Z</dcterms:modified>
</cp:coreProperties>
</file>